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6" r:id="rId2"/>
    <p:sldId id="267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F3AD4-7112-48B0-AE9B-C6BEDDA8187D}" v="116" dt="2021-10-11T13:59:37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2"/>
    <p:restoredTop sz="94646"/>
  </p:normalViewPr>
  <p:slideViewPr>
    <p:cSldViewPr snapToGrid="0" snapToObjects="1">
      <p:cViewPr varScale="1">
        <p:scale>
          <a:sx n="91" d="100"/>
          <a:sy n="91" d="100"/>
        </p:scale>
        <p:origin x="3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Piano 钢琴</c:v>
                </c:pt>
              </c:strCache>
            </c:strRef>
          </c:tx>
          <c:spPr>
            <a:ln w="5715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5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C-4534-AF76-77C6F86202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Guitar 吉他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C-4534-AF76-77C6F86202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Violin 小提琴</c:v>
                </c:pt>
              </c:strCache>
            </c:strRef>
          </c:tx>
          <c:spPr>
            <a:ln w="5715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BC-4534-AF76-77C6F8620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Harmonica 口风琴</c:v>
                </c:pt>
              </c:strCache>
            </c:strRef>
          </c:tx>
          <c:spPr>
            <a:ln w="571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BC-4534-AF76-77C6F8620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000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BC-4534-AF76-77C6F8620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1963023908374792"/>
          <c:w val="0.27905716273951292"/>
          <c:h val="0.29154940551563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0.48441</cdr:x>
      <cdr:y>0.14653</cdr:y>
    </cdr:from>
    <cdr:to>
      <cdr:x>0.5843</cdr:x>
      <cdr:y>0.18982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4E9D25-9E14-4951-83E9-FC9BE86E93FD}"/>
            </a:ext>
          </a:extLst>
        </cdr:cNvPr>
        <cdr:cNvSpPr txBox="1"/>
      </cdr:nvSpPr>
      <cdr:spPr>
        <a:xfrm xmlns:a="http://schemas.openxmlformats.org/drawingml/2006/main">
          <a:off x="5383052" y="1135894"/>
          <a:ext cx="1110027" cy="3355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CN" altLang="en-US" sz="2000" dirty="0"/>
            <a:t>便携性</a:t>
          </a:r>
        </a:p>
      </cdr:txBody>
    </cdr:sp>
  </cdr:relSizeAnchor>
  <cdr:relSizeAnchor xmlns:cdr="http://schemas.openxmlformats.org/drawingml/2006/chartDrawing">
    <cdr:from>
      <cdr:x>0.47761</cdr:x>
      <cdr:y>0.85217</cdr:y>
    </cdr:from>
    <cdr:to>
      <cdr:x>0.5775</cdr:x>
      <cdr:y>0.89546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6F22F1F1-8232-459A-989F-3DA5B75B997D}"/>
            </a:ext>
          </a:extLst>
        </cdr:cNvPr>
        <cdr:cNvSpPr txBox="1"/>
      </cdr:nvSpPr>
      <cdr:spPr>
        <a:xfrm xmlns:a="http://schemas.openxmlformats.org/drawingml/2006/main">
          <a:off x="5307435" y="6605982"/>
          <a:ext cx="1110027" cy="3355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2000" dirty="0"/>
            <a:t>音域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6:0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24575,'55'-3'0,"1"-2"0,-1-2 0,99-25 0,-1 0 0,-82 24 0,0 3 0,1 2 0,71 6 0,-24-1 0,966 0 0,-854 12 0,-39 0 0,-119-12 0,32 0 0,133 18 0,272 88 0,-337-66 0,146 26 0,1217 353 0,-519-79-1365,-961-321-5461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6:09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0 24575,'2'10'0,"0"0"0,1 0 0,0-1 0,1 1 0,0-1 0,1 0 0,0 0 0,11 14 0,9 20 0,-16-20 0,-1 1 0,-2 0 0,0 0 0,-2 0 0,-1 1 0,-2-1 0,0 1 0,-2 0 0,-5 31 0,6-53 0,-1 1 0,0-1 0,0 1 0,0-1 0,-1 1 0,1-1 0,-1 0 0,0 1 0,0-1 0,0 0 0,0 0 0,-1 0 0,0-1 0,1 1 0,-1 0 0,0-1 0,0 0 0,-1 1 0,1-1 0,-1 0 0,1-1 0,-1 1 0,1 0 0,-7 1 0,-8 2 0,0-1 0,0 0 0,-1-1 0,-22 1 0,-8 1 0,-24 9-682,-114 36-1,167-43-6143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7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 24575,'-23'-1'0,"-1"2"0,-40 7 0,55-6 0,0 0 0,-1 1 0,1 0 0,0 1 0,0 0 0,1 1 0,-1 0 0,1 0 0,-11 9 0,-41 33 0,28-24 0,-39 39 0,69-60 0,-1 0 0,1 1 0,0 0 0,0-1 0,0 1 0,0 0 0,0 0 0,1 0 0,-1 0 0,1 0 0,0 0 0,0 0 0,0 0 0,0 1 0,1-1 0,-1 0 0,1 1 0,0-1 0,0 0 0,0 1 0,0-1 0,0 0 0,1 1 0,1 5 0,0-6 0,0 1 0,-1-1 0,2 1 0,-1-1 0,0 0 0,1 0 0,-1 0 0,1 0 0,0-1 0,0 1 0,0-1 0,0 1 0,1-1 0,-1 0 0,1 0 0,-1-1 0,1 1 0,-1-1 0,1 1 0,8 0 0,59 12 0,-41-9 0,0 2 0,0 0 0,0 2 0,36 16 0,23 11-1365,-72-28-5461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52:2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1773 24575,'13'-1'0,"-1"-1"0,1 0 0,-1-1 0,16-6 0,11-1 0,123-35 0,158-8 0,-79 15 0,-227 36 0,0-1 0,-1 0 0,1-1 0,-1 0 0,0-1 0,-1 0 0,1-1 0,-1-1 0,0 0 0,0-1 0,11-9 0,-14 10 0,0 1 0,1 0 0,0 1 0,0 0 0,0 0 0,1 1 0,16-4 0,82-12 0,-53 11 0,0 0 0,105-24 0,-142 27 0,-1 0 0,1-1 0,-1-1 0,0-1 0,-1-1 0,21-14 0,-28 17 0,1 1 0,-1 0 0,1 1 0,0 0 0,1 1 0,-1 0 0,24-4 0,90-7 0,-58 9 0,213-34 0,-262 36 0,0-1 0,1-1 0,-1 0 0,-1-1 0,22-12 0,-18 8 0,0 1 0,38-11 0,180-46 0,-210 58 0,42-20 0,-48 18 0,2 1 0,43-12 0,332-75 0,-378 90 0,0-1 0,0-1 0,0 0 0,19-13 0,-15 8 0,49-19 0,9 5 0,-3-3 0,139-74 0,-188 90 0,0 2 0,0 0 0,1 2 0,1 2 0,0 1 0,55-5 0,23-7 0,-26-4 0,-1-3 0,102-48 0,-92 35 0,122-35 0,-91 52 0,-96 19 0,1-1 0,-2-1 0,1-2 0,-1 0 0,44-21 0,-40 15 0,-1 1 0,2 2 0,0 1 0,50-8 0,-48 12 0,-1-3 0,1 0 0,-2-2 0,39-18 0,-46 17 0,2 1 0,-1 2 0,1 1 0,1 1 0,-1 1 0,1 2 0,0 1 0,0 1 0,34 3 0,-35-2 0,0-2 0,36-7 0,-32 4 0,48-2 0,243 8-1365,-299 0-5461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9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6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6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31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9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4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81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0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1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5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2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4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7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8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262B2C-0BEA-7D45-9577-673F0F8EF993}"/>
              </a:ext>
            </a:extLst>
          </p:cNvPr>
          <p:cNvSpPr txBox="1"/>
          <p:nvPr/>
        </p:nvSpPr>
        <p:spPr>
          <a:xfrm>
            <a:off x="4021251" y="1233368"/>
            <a:ext cx="7981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few instruments are actually modern. Most of them have centuries-old user interfaces, constrained by the limits of woodworking and the need to produce sound. </a:t>
            </a:r>
          </a:p>
          <a:p>
            <a:r>
              <a:rPr lang="en-US" sz="2000" dirty="0"/>
              <a:t>What if we were to design an instrument today? I want mine to fit in my pocket, be easy and fun to learn, and be expressive, cheap, open source, and easily hackable.</a:t>
            </a:r>
          </a:p>
          <a:p>
            <a:endParaRPr lang="en-US" sz="2000" dirty="0"/>
          </a:p>
          <a:p>
            <a:r>
              <a:rPr lang="zh-CN" altLang="en-US" sz="2000" dirty="0"/>
              <a:t>实际上当下很少有乐器可以被认为是现代的，受限于几百年前的制作工艺和材料，大部分乐器的用户界面都有着数百年的历史。</a:t>
            </a:r>
            <a:endParaRPr lang="en-US" altLang="zh-CN" sz="2000" dirty="0"/>
          </a:p>
          <a:p>
            <a:r>
              <a:rPr lang="zh-CN" altLang="en-US" sz="2000" dirty="0"/>
              <a:t>如果我们按现代的技术与人体工程设计一款乐器，它会是什么样的？我希望它能轻松地塞在衣服口袋里，易学好用，有充分的表现力，便宜，开源，并且有容易更改的设计代码。 </a:t>
            </a:r>
            <a:endParaRPr lang="en-US" altLang="zh-C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30AA3-F043-1345-B483-EA20CBB649A6}"/>
              </a:ext>
            </a:extLst>
          </p:cNvPr>
          <p:cNvSpPr txBox="1"/>
          <p:nvPr/>
        </p:nvSpPr>
        <p:spPr>
          <a:xfrm>
            <a:off x="4021252" y="239479"/>
            <a:ext cx="7714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Pocket organ </a:t>
            </a:r>
            <a:r>
              <a:rPr lang="zh-CN" altLang="en-US" sz="6000" b="1" dirty="0"/>
              <a:t>口袋琴</a:t>
            </a:r>
            <a:endParaRPr lang="en-US" sz="6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82766-5F4E-1245-8F76-44D0436419A6}"/>
              </a:ext>
            </a:extLst>
          </p:cNvPr>
          <p:cNvSpPr txBox="1"/>
          <p:nvPr/>
        </p:nvSpPr>
        <p:spPr>
          <a:xfrm>
            <a:off x="595618" y="2266387"/>
            <a:ext cx="2994578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baseline="-25000" dirty="0"/>
              <a:t> Maker: Thomas </a:t>
            </a:r>
            <a:r>
              <a:rPr lang="en-US" sz="2200" b="1" baseline="-25000" dirty="0"/>
              <a:t>TEMPE </a:t>
            </a:r>
          </a:p>
          <a:p>
            <a:r>
              <a:rPr lang="zh-CN" altLang="en-US" sz="2200" b="1" baseline="-25000" dirty="0"/>
              <a:t>创客：唐沛</a:t>
            </a:r>
            <a:r>
              <a:rPr lang="en-IE" sz="2200" b="1" dirty="0"/>
              <a:t> 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1" b="100000" l="1786" r="95153">
                        <a14:foregroundMark x1="22194" y1="90306" x2="1786" y2="99490"/>
                        <a14:foregroundMark x1="69388" y1="88010" x2="73469" y2="93878"/>
                        <a14:foregroundMark x1="92092" y1="98214" x2="95153" y2="99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3" y="0"/>
            <a:ext cx="2401061" cy="240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8E39B-3A07-47CE-BD79-4F76F841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98" y="2814221"/>
            <a:ext cx="3347926" cy="40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877798"/>
              </p:ext>
            </p:extLst>
          </p:nvPr>
        </p:nvGraphicFramePr>
        <p:xfrm>
          <a:off x="-1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850" y="340240"/>
            <a:ext cx="4274289" cy="1573619"/>
          </a:xfrm>
        </p:spPr>
        <p:txBody>
          <a:bodyPr/>
          <a:lstStyle/>
          <a:p>
            <a:r>
              <a:rPr lang="en-US" altLang="zh-CN" sz="2800" b="1" dirty="0"/>
              <a:t>Musical instruments </a:t>
            </a:r>
            <a:br>
              <a:rPr lang="en-US" altLang="zh-CN" sz="2800" b="1" dirty="0"/>
            </a:br>
            <a:r>
              <a:rPr lang="en-US" altLang="zh-CN" sz="2800" b="1" dirty="0"/>
              <a:t>Desirable  attributes</a:t>
            </a:r>
            <a:br>
              <a:rPr lang="en-US" altLang="zh-CN" sz="2800" b="1" dirty="0"/>
            </a:br>
            <a:r>
              <a:rPr lang="zh-CN" altLang="en-US" b="1" dirty="0"/>
              <a:t>乐器的期望特性</a:t>
            </a:r>
          </a:p>
        </p:txBody>
      </p:sp>
    </p:spTree>
    <p:extLst>
      <p:ext uri="{BB962C8B-B14F-4D97-AF65-F5344CB8AC3E}">
        <p14:creationId xmlns:p14="http://schemas.microsoft.com/office/powerpoint/2010/main" val="1295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8481243" y="1819477"/>
            <a:ext cx="1098790" cy="2010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18161"/>
            <a:ext cx="8610600" cy="1293028"/>
          </a:xfrm>
        </p:spPr>
        <p:txBody>
          <a:bodyPr/>
          <a:lstStyle/>
          <a:p>
            <a:r>
              <a:rPr lang="en-US" altLang="zh-CN" dirty="0"/>
              <a:t>INSTRUMENT LAYOUT</a:t>
            </a:r>
            <a:br>
              <a:rPr lang="en-US" altLang="zh-CN" dirty="0"/>
            </a:br>
            <a:r>
              <a:rPr lang="zh-CN" altLang="en-US" dirty="0"/>
              <a:t>乐器的样子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9213687" y="4054733"/>
            <a:ext cx="2447926" cy="1146957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Capacitiv</a:t>
            </a:r>
            <a:r>
              <a:rPr lang="en-US" altLang="zh-CN" dirty="0">
                <a:solidFill>
                  <a:sysClr val="windowText" lastClr="000000"/>
                </a:solidFill>
                <a:latin typeface="Century Gothic" panose="020B0502020202020204"/>
                <a:ea typeface="宋体" panose="02010600030101010101" pitchFamily="2" charset="-122"/>
              </a:rPr>
              <a:t>e analog keyboard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entury Gothic" panose="020B0502020202020204"/>
                <a:ea typeface="宋体" panose="02010600030101010101" pitchFamily="2" charset="-122"/>
              </a:rPr>
              <a:t>压感按键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5605" y="4741750"/>
            <a:ext cx="2382047" cy="9198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A selection of chord shapes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多种和弦可选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276271" y="2554854"/>
            <a:ext cx="2387600" cy="6337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Headphone jack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耳机插座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8601" y="2985584"/>
            <a:ext cx="2139052" cy="13597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Display: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Tells you what you’re playing!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屏幕显示您现在演奏什么</a:t>
            </a:r>
          </a:p>
        </p:txBody>
      </p:sp>
      <p:pic>
        <p:nvPicPr>
          <p:cNvPr id="7" name="Picture 6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0CA4D5D1-66CE-4CF4-BEB2-73B683C9B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975" r="91275">
                        <a14:foregroundMark x1="90200" y1="27300" x2="91275" y2="43667"/>
                        <a14:foregroundMark x1="91275" y1="43667" x2="89500" y2="74567"/>
                        <a14:foregroundMark x1="24275" y1="10400" x2="18525" y2="10300"/>
                        <a14:foregroundMark x1="18525" y1="10300" x2="17625" y2="10867"/>
                        <a14:foregroundMark x1="10300" y1="32100" x2="5650" y2="47167"/>
                        <a14:foregroundMark x1="5650" y1="47167" x2="5975" y2="54933"/>
                        <a14:foregroundMark x1="5975" y1="54933" x2="10550" y2="60933"/>
                        <a14:foregroundMark x1="82050" y1="87433" x2="82050" y2="87433"/>
                        <a14:foregroundMark x1="79025" y1="86033" x2="79025" y2="86033"/>
                        <a14:foregroundMark x1="82175" y1="87433" x2="61350" y2="79533"/>
                        <a14:foregroundMark x1="83500" y1="87767" x2="84075" y2="87900"/>
                        <a14:foregroundMark x1="65250" y1="81433" x2="57500" y2="78333"/>
                        <a14:foregroundMark x1="58000" y1="78900" x2="49575" y2="75667"/>
                        <a14:foregroundMark x1="49250" y1="76333" x2="39425" y2="72333"/>
                        <a14:foregroundMark x1="39075" y1="72667" x2="30575" y2="69567"/>
                        <a14:foregroundMark x1="30425" y1="69667" x2="22175" y2="66233"/>
                        <a14:foregroundMark x1="21175" y1="66333" x2="14675" y2="63433"/>
                        <a14:foregroundMark x1="15500" y1="64333" x2="12825" y2="62333"/>
                        <a14:foregroundMark x1="54325" y1="17567" x2="58425" y2="18233"/>
                        <a14:foregroundMark x1="19425" y1="10000" x2="23675" y2="1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7428">
            <a:off x="2897962" y="2457342"/>
            <a:ext cx="6693979" cy="5020484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F5414B3-D498-4BBC-8C9F-C892F226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4800">
                        <a14:foregroundMark x1="89200" y1="33200" x2="94200" y2="45400"/>
                        <a14:foregroundMark x1="94200" y1="45400" x2="87400" y2="61400"/>
                        <a14:foregroundMark x1="87400" y1="61400" x2="74400" y2="74000"/>
                        <a14:foregroundMark x1="74400" y1="74000" x2="64000" y2="74200"/>
                        <a14:foregroundMark x1="64000" y1="74200" x2="69600" y2="65600"/>
                        <a14:foregroundMark x1="69600" y1="65600" x2="91200" y2="47600"/>
                        <a14:foregroundMark x1="94000" y1="39200" x2="94800" y2="51400"/>
                        <a14:foregroundMark x1="94800" y1="51400" x2="94400" y2="52800"/>
                        <a14:backgroundMark x1="29600" y1="32800" x2="41400" y2="47200"/>
                        <a14:backgroundMark x1="41400" y1="47200" x2="37000" y2="67200"/>
                        <a14:backgroundMark x1="37000" y1="67200" x2="27600" y2="71600"/>
                        <a14:backgroundMark x1="27600" y1="71600" x2="18000" y2="65800"/>
                        <a14:backgroundMark x1="18000" y1="65800" x2="13600" y2="56000"/>
                        <a14:backgroundMark x1="13600" y1="56000" x2="14800" y2="44800"/>
                        <a14:backgroundMark x1="14800" y1="44800" x2="22400" y2="40800"/>
                        <a14:backgroundMark x1="36400" y1="31200" x2="42600" y2="41400"/>
                        <a14:backgroundMark x1="42600" y1="41400" x2="32400" y2="44400"/>
                        <a14:backgroundMark x1="32400" y1="44400" x2="32000" y2="33600"/>
                        <a14:backgroundMark x1="32000" y1="33600" x2="36000" y2="32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5079">
            <a:off x="3812150" y="1128275"/>
            <a:ext cx="3131218" cy="31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2695117" y="1918137"/>
            <a:ext cx="2387600" cy="9317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USB for MIDI &amp; charging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USB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充电与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MIDI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接口</a:t>
            </a:r>
          </a:p>
        </p:txBody>
      </p:sp>
      <p:sp>
        <p:nvSpPr>
          <p:cNvPr id="19" name="Rounded Rectangle 42">
            <a:extLst>
              <a:ext uri="{FF2B5EF4-FFF2-40B4-BE49-F238E27FC236}">
                <a16:creationId xmlns:a16="http://schemas.microsoft.com/office/drawing/2014/main" id="{EC503E02-1B23-408E-B19E-055AEDAEF5F9}"/>
              </a:ext>
            </a:extLst>
          </p:cNvPr>
          <p:cNvSpPr/>
          <p:nvPr/>
        </p:nvSpPr>
        <p:spPr>
          <a:xfrm>
            <a:off x="3504581" y="6264921"/>
            <a:ext cx="2387600" cy="593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Strumming comb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entury Gothic" panose="020B0502020202020204"/>
                <a:ea typeface="宋体" panose="02010600030101010101" pitchFamily="2" charset="-122"/>
              </a:rPr>
              <a:t>弹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拨梳</a:t>
            </a:r>
          </a:p>
        </p:txBody>
      </p:sp>
    </p:spTree>
    <p:extLst>
      <p:ext uri="{BB962C8B-B14F-4D97-AF65-F5344CB8AC3E}">
        <p14:creationId xmlns:p14="http://schemas.microsoft.com/office/powerpoint/2010/main" val="152306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3626E003-62A1-4057-99AD-7429049B6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975" r="91275">
                        <a14:foregroundMark x1="90200" y1="27300" x2="91275" y2="43667"/>
                        <a14:foregroundMark x1="91275" y1="43667" x2="89500" y2="74567"/>
                        <a14:foregroundMark x1="24275" y1="10400" x2="18525" y2="10300"/>
                        <a14:foregroundMark x1="18525" y1="10300" x2="17625" y2="10867"/>
                        <a14:foregroundMark x1="10300" y1="32100" x2="5650" y2="47167"/>
                        <a14:foregroundMark x1="5650" y1="47167" x2="5975" y2="54933"/>
                        <a14:foregroundMark x1="5975" y1="54933" x2="10550" y2="60933"/>
                        <a14:foregroundMark x1="82050" y1="87433" x2="82050" y2="87433"/>
                        <a14:foregroundMark x1="79025" y1="86033" x2="79025" y2="86033"/>
                        <a14:foregroundMark x1="82175" y1="87433" x2="61350" y2="79533"/>
                        <a14:foregroundMark x1="83500" y1="87767" x2="84075" y2="87900"/>
                        <a14:foregroundMark x1="65250" y1="81433" x2="57500" y2="78333"/>
                        <a14:foregroundMark x1="58000" y1="78900" x2="49575" y2="75667"/>
                        <a14:foregroundMark x1="49250" y1="76333" x2="39425" y2="72333"/>
                        <a14:foregroundMark x1="39075" y1="72667" x2="30575" y2="69567"/>
                        <a14:foregroundMark x1="30425" y1="69667" x2="22175" y2="66233"/>
                        <a14:foregroundMark x1="21175" y1="66333" x2="14675" y2="63433"/>
                        <a14:foregroundMark x1="15500" y1="64333" x2="12825" y2="62333"/>
                        <a14:foregroundMark x1="54325" y1="17567" x2="58425" y2="18233"/>
                        <a14:foregroundMark x1="19425" y1="10000" x2="23675" y2="1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7428">
            <a:off x="3567143" y="3847724"/>
            <a:ext cx="5057715" cy="3793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208" y="897280"/>
            <a:ext cx="4547191" cy="3036767"/>
          </a:xfrm>
        </p:spPr>
        <p:txBody>
          <a:bodyPr>
            <a:normAutofit/>
          </a:bodyPr>
          <a:lstStyle/>
          <a:p>
            <a:r>
              <a:rPr lang="en-US" altLang="zh-CN" dirty="0"/>
              <a:t>Easily lookup guitar chords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直接搜寻歌曲的</a:t>
            </a:r>
            <a:br>
              <a:rPr lang="en-US" altLang="zh-CN" dirty="0"/>
            </a:br>
            <a:r>
              <a:rPr lang="zh-CN" altLang="en-US" dirty="0"/>
              <a:t>吉他和弦谱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9CF1D4-76C7-4F93-BCAA-CBDBB4C8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635" y="0"/>
            <a:ext cx="3275365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8EAD29-4A99-47F7-86E4-A0E773E1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75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86F098-897A-4A07-BAC8-EE2407E023E6}"/>
              </a:ext>
            </a:extLst>
          </p:cNvPr>
          <p:cNvSpPr/>
          <p:nvPr/>
        </p:nvSpPr>
        <p:spPr>
          <a:xfrm>
            <a:off x="0" y="563526"/>
            <a:ext cx="3275365" cy="20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91F3F-210C-429F-BFD5-0E5C5440B204}"/>
              </a:ext>
            </a:extLst>
          </p:cNvPr>
          <p:cNvSpPr/>
          <p:nvPr/>
        </p:nvSpPr>
        <p:spPr>
          <a:xfrm>
            <a:off x="8916634" y="561754"/>
            <a:ext cx="3275365" cy="20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B4E54E-7225-49C3-B9F4-6E5AC4C974D1}"/>
              </a:ext>
            </a:extLst>
          </p:cNvPr>
          <p:cNvGrpSpPr/>
          <p:nvPr/>
        </p:nvGrpSpPr>
        <p:grpSpPr>
          <a:xfrm rot="228314">
            <a:off x="2401424" y="5281971"/>
            <a:ext cx="2477763" cy="456480"/>
            <a:chOff x="2360051" y="5164577"/>
            <a:chExt cx="219276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343B51-1D50-442F-B394-2864FDCE661A}"/>
                    </a:ext>
                  </a:extLst>
                </p14:cNvPr>
                <p14:cNvContentPartPr/>
                <p14:nvPr/>
              </p14:nvContentPartPr>
              <p14:xfrm>
                <a:off x="2360051" y="5164577"/>
                <a:ext cx="2066400" cy="38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343B51-1D50-442F-B394-2864FDCE66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2405" y="5155937"/>
                  <a:ext cx="2082011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AB11F7-9E48-4571-9217-C5BFF95DE5C2}"/>
                    </a:ext>
                  </a:extLst>
                </p14:cNvPr>
                <p14:cNvContentPartPr/>
                <p14:nvPr/>
              </p14:nvContentPartPr>
              <p14:xfrm>
                <a:off x="4388291" y="5411537"/>
                <a:ext cx="164520" cy="20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AB11F7-9E48-4571-9217-C5BFF95DE5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80639" y="5402537"/>
                  <a:ext cx="180143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D72EF70-A169-4252-934D-85A53F6416FE}"/>
                  </a:ext>
                </a:extLst>
              </p14:cNvPr>
              <p14:cNvContentPartPr/>
              <p14:nvPr/>
            </p14:nvContentPartPr>
            <p14:xfrm>
              <a:off x="6852131" y="5262873"/>
              <a:ext cx="157320" cy="156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D72EF70-A169-4252-934D-85A53F6416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3491" y="5253873"/>
                <a:ext cx="174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0EBC02E-D19A-4E6B-AC7F-0DA2838A0F5A}"/>
                  </a:ext>
                </a:extLst>
              </p14:cNvPr>
              <p14:cNvContentPartPr/>
              <p14:nvPr/>
            </p14:nvContentPartPr>
            <p14:xfrm>
              <a:off x="6900371" y="4699122"/>
              <a:ext cx="2402280" cy="63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0EBC02E-D19A-4E6B-AC7F-0DA2838A0F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1371" y="4690482"/>
                <a:ext cx="2419920" cy="6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2734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246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Century Gothic</vt:lpstr>
      <vt:lpstr>Vapor Trail</vt:lpstr>
      <vt:lpstr>PowerPoint Presentation</vt:lpstr>
      <vt:lpstr>Musical instruments  Desirable  attributes 乐器的期望特性</vt:lpstr>
      <vt:lpstr>INSTRUMENT LAYOUT 乐器的样子</vt:lpstr>
      <vt:lpstr>Easily lookup guitar chords  直接搜寻歌曲的 吉他和弦谱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Rao</dc:creator>
  <cp:lastModifiedBy>TEMPE Thomas</cp:lastModifiedBy>
  <cp:revision>30</cp:revision>
  <dcterms:created xsi:type="dcterms:W3CDTF">2020-10-18T10:24:04Z</dcterms:created>
  <dcterms:modified xsi:type="dcterms:W3CDTF">2021-10-29T06:49:54Z</dcterms:modified>
</cp:coreProperties>
</file>